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notesMasterIdLst>
    <p:notesMasterId r:id="rId3"/>
  </p:notesMasterIdLst>
  <p:sldIdLst>
    <p:sldId id="257" r:id="rId2"/>
  </p:sldIdLst>
  <p:sldSz cx="384048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46"/>
    <p:restoredTop sz="91280" autoAdjust="0"/>
  </p:normalViewPr>
  <p:slideViewPr>
    <p:cSldViewPr snapToGrid="0">
      <p:cViewPr>
        <p:scale>
          <a:sx n="39" d="100"/>
          <a:sy n="39" d="100"/>
        </p:scale>
        <p:origin x="7400" y="1104"/>
      </p:cViewPr>
      <p:guideLst/>
    </p:cSldViewPr>
  </p:slideViewPr>
  <p:notesTextViewPr>
    <p:cViewPr>
      <p:scale>
        <a:sx n="400" d="100"/>
        <a:sy n="4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83EBDC-2B63-4070-922B-F7240DA8E0CB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1268413" y="1143000"/>
            <a:ext cx="432117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B1C64C-654E-49E1-B5D0-F9052E71FEB7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456175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1pPr>
    <a:lvl2pPr marL="440604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2pPr>
    <a:lvl3pPr marL="881207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3pPr>
    <a:lvl4pPr marL="1321811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4pPr>
    <a:lvl5pPr marL="1762415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5pPr>
    <a:lvl6pPr marL="2203018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6pPr>
    <a:lvl7pPr marL="2643622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7pPr>
    <a:lvl8pPr marL="3084225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8pPr>
    <a:lvl9pPr marL="3524829" algn="l" defTabSz="881207" rtl="0" eaLnBrk="1" latinLnBrk="0" hangingPunct="1">
      <a:defRPr sz="115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268413" y="1143000"/>
            <a:ext cx="432117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7B1C64C-654E-49E1-B5D0-F9052E71FEB7}" type="slidenum">
              <a:rPr lang="es-CL" smtClean="0"/>
              <a:t>1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7739407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880360" y="4489452"/>
            <a:ext cx="3264408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00600" y="14408152"/>
            <a:ext cx="288036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373026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49753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7483437" y="1460500"/>
            <a:ext cx="8281035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640332" y="1460500"/>
            <a:ext cx="24363045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71410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714106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20330" y="6838958"/>
            <a:ext cx="3312414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0330" y="18357858"/>
            <a:ext cx="3312414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18189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640330" y="7302500"/>
            <a:ext cx="1632204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9442430" y="7302500"/>
            <a:ext cx="1632204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173670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460506"/>
            <a:ext cx="3312414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5336" y="6724652"/>
            <a:ext cx="16247028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45336" y="10020300"/>
            <a:ext cx="16247028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9442432" y="6724652"/>
            <a:ext cx="16327042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9442432" y="10020300"/>
            <a:ext cx="16327042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8137006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79729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9562441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828800"/>
            <a:ext cx="12386548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27042" y="3949706"/>
            <a:ext cx="1944243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8229600"/>
            <a:ext cx="12386548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55883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645332" y="1828800"/>
            <a:ext cx="12386548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6327042" y="3949706"/>
            <a:ext cx="1944243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645332" y="8229600"/>
            <a:ext cx="12386548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75645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640330" y="1460506"/>
            <a:ext cx="3312414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40330" y="7302500"/>
            <a:ext cx="3312414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40330" y="25425406"/>
            <a:ext cx="864108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D02E8-6381-436F-811A-DDE979447153}" type="datetimeFigureOut">
              <a:rPr lang="es-CL" smtClean="0"/>
              <a:t>24-06-25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721590" y="25425406"/>
            <a:ext cx="1296162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7123390" y="25425406"/>
            <a:ext cx="864108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6A1156-56DD-4B55-9676-1F4EDDB44F1B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0003266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29EC8A9D-09E3-2275-A848-D024ADE5BCBA}"/>
              </a:ext>
            </a:extLst>
          </p:cNvPr>
          <p:cNvGrpSpPr/>
          <p:nvPr/>
        </p:nvGrpSpPr>
        <p:grpSpPr>
          <a:xfrm>
            <a:off x="212992" y="-35547"/>
            <a:ext cx="37506017" cy="27446174"/>
            <a:chOff x="4556384" y="-35547"/>
            <a:chExt cx="37506017" cy="27446174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3D3F3AF-0503-9C28-42B7-1854F7D7B3C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436586" y="13717975"/>
              <a:ext cx="25625813" cy="13692652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126D5AA7-C4C3-C9B5-6959-26506D0B3E0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436587" y="142675"/>
              <a:ext cx="25625814" cy="13555179"/>
            </a:xfrm>
            <a:prstGeom prst="rect">
              <a:avLst/>
            </a:prstGeom>
          </p:spPr>
        </p:pic>
        <p:sp>
          <p:nvSpPr>
            <p:cNvPr id="62" name="CuadroTexto 11">
              <a:extLst>
                <a:ext uri="{FF2B5EF4-FFF2-40B4-BE49-F238E27FC236}">
                  <a16:creationId xmlns:a16="http://schemas.microsoft.com/office/drawing/2014/main" id="{53E9F760-9B3F-0EDA-D7F9-371D2F24238F}"/>
                </a:ext>
              </a:extLst>
            </p:cNvPr>
            <p:cNvSpPr txBox="1"/>
            <p:nvPr/>
          </p:nvSpPr>
          <p:spPr>
            <a:xfrm>
              <a:off x="16436584" y="13394618"/>
              <a:ext cx="148500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7200" dirty="0">
                  <a:latin typeface="Cambria" panose="02040503050406030204" pitchFamily="18" charset="0"/>
                  <a:ea typeface="Cambria" panose="02040503050406030204" pitchFamily="18" charset="0"/>
                </a:rPr>
                <a:t>(d)</a:t>
              </a:r>
            </a:p>
          </p:txBody>
        </p:sp>
        <p:sp>
          <p:nvSpPr>
            <p:cNvPr id="95" name="CuadroTexto 10">
              <a:extLst>
                <a:ext uri="{FF2B5EF4-FFF2-40B4-BE49-F238E27FC236}">
                  <a16:creationId xmlns:a16="http://schemas.microsoft.com/office/drawing/2014/main" id="{F3654FC1-C470-AD12-AE48-C0330CE09141}"/>
                </a:ext>
              </a:extLst>
            </p:cNvPr>
            <p:cNvSpPr txBox="1"/>
            <p:nvPr/>
          </p:nvSpPr>
          <p:spPr>
            <a:xfrm>
              <a:off x="16436586" y="-35547"/>
              <a:ext cx="1482169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7200" dirty="0">
                  <a:latin typeface="Cambria" panose="02040503050406030204" pitchFamily="18" charset="0"/>
                  <a:ea typeface="Cambria" panose="02040503050406030204" pitchFamily="18" charset="0"/>
                </a:rPr>
                <a:t>(b)</a:t>
              </a:r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E812831B-A703-7828-6B29-B8A2F0E91B0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780606" y="14597085"/>
              <a:ext cx="11556452" cy="11300796"/>
            </a:xfrm>
            <a:prstGeom prst="rect">
              <a:avLst/>
            </a:prstGeom>
          </p:spPr>
        </p:pic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7B7F4404-16A7-BB1F-08D8-608694AC4728}"/>
                </a:ext>
              </a:extLst>
            </p:cNvPr>
            <p:cNvGrpSpPr/>
            <p:nvPr/>
          </p:nvGrpSpPr>
          <p:grpSpPr>
            <a:xfrm>
              <a:off x="5885722" y="298892"/>
              <a:ext cx="9329894" cy="12178254"/>
              <a:chOff x="6341862" y="1223777"/>
              <a:chExt cx="8006097" cy="11459395"/>
            </a:xfrm>
          </p:grpSpPr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1DC92A53-D882-BA49-D114-5ADB6AD9CAE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341862" y="1223777"/>
                <a:ext cx="8006097" cy="11459395"/>
              </a:xfrm>
              <a:prstGeom prst="rect">
                <a:avLst/>
              </a:prstGeom>
            </p:spPr>
          </p:pic>
          <p:grpSp>
            <p:nvGrpSpPr>
              <p:cNvPr id="23" name="Group 22">
                <a:extLst>
                  <a:ext uri="{FF2B5EF4-FFF2-40B4-BE49-F238E27FC236}">
                    <a16:creationId xmlns:a16="http://schemas.microsoft.com/office/drawing/2014/main" id="{C6A9FAF8-A4C5-8600-3C76-06038C7E5293}"/>
                  </a:ext>
                </a:extLst>
              </p:cNvPr>
              <p:cNvGrpSpPr/>
              <p:nvPr/>
            </p:nvGrpSpPr>
            <p:grpSpPr>
              <a:xfrm>
                <a:off x="7832879" y="2838428"/>
                <a:ext cx="3277983" cy="8160796"/>
                <a:chOff x="8885396" y="2120113"/>
                <a:chExt cx="3197565" cy="7960589"/>
              </a:xfrm>
            </p:grpSpPr>
            <p:sp>
              <p:nvSpPr>
                <p:cNvPr id="18" name="Freeform 17">
                  <a:extLst>
                    <a:ext uri="{FF2B5EF4-FFF2-40B4-BE49-F238E27FC236}">
                      <a16:creationId xmlns:a16="http://schemas.microsoft.com/office/drawing/2014/main" id="{1CB66C18-A083-FAFC-C918-BDCE120055B6}"/>
                    </a:ext>
                  </a:extLst>
                </p:cNvPr>
                <p:cNvSpPr/>
                <p:nvPr/>
              </p:nvSpPr>
              <p:spPr>
                <a:xfrm>
                  <a:off x="9500050" y="2120113"/>
                  <a:ext cx="2335050" cy="7379937"/>
                </a:xfrm>
                <a:custGeom>
                  <a:avLst/>
                  <a:gdLst>
                    <a:gd name="connsiteX0" fmla="*/ 0 w 2335050"/>
                    <a:gd name="connsiteY0" fmla="*/ 0 h 7379937"/>
                    <a:gd name="connsiteX1" fmla="*/ 242761 w 2335050"/>
                    <a:gd name="connsiteY1" fmla="*/ 339866 h 7379937"/>
                    <a:gd name="connsiteX2" fmla="*/ 453154 w 2335050"/>
                    <a:gd name="connsiteY2" fmla="*/ 623087 h 7379937"/>
                    <a:gd name="connsiteX3" fmla="*/ 598810 w 2335050"/>
                    <a:gd name="connsiteY3" fmla="*/ 898216 h 7379937"/>
                    <a:gd name="connsiteX4" fmla="*/ 695915 w 2335050"/>
                    <a:gd name="connsiteY4" fmla="*/ 1165253 h 7379937"/>
                    <a:gd name="connsiteX5" fmla="*/ 809203 w 2335050"/>
                    <a:gd name="connsiteY5" fmla="*/ 1399922 h 7379937"/>
                    <a:gd name="connsiteX6" fmla="*/ 987228 w 2335050"/>
                    <a:gd name="connsiteY6" fmla="*/ 1844984 h 7379937"/>
                    <a:gd name="connsiteX7" fmla="*/ 1270449 w 2335050"/>
                    <a:gd name="connsiteY7" fmla="*/ 2031101 h 7379937"/>
                    <a:gd name="connsiteX8" fmla="*/ 1488934 w 2335050"/>
                    <a:gd name="connsiteY8" fmla="*/ 2184850 h 7379937"/>
                    <a:gd name="connsiteX9" fmla="*/ 1828800 w 2335050"/>
                    <a:gd name="connsiteY9" fmla="*/ 2354783 h 7379937"/>
                    <a:gd name="connsiteX10" fmla="*/ 2160573 w 2335050"/>
                    <a:gd name="connsiteY10" fmla="*/ 2589452 h 7379937"/>
                    <a:gd name="connsiteX11" fmla="*/ 2322414 w 2335050"/>
                    <a:gd name="connsiteY11" fmla="*/ 2848397 h 7379937"/>
                    <a:gd name="connsiteX12" fmla="*/ 2314322 w 2335050"/>
                    <a:gd name="connsiteY12" fmla="*/ 3196354 h 7379937"/>
                    <a:gd name="connsiteX13" fmla="*/ 2233401 w 2335050"/>
                    <a:gd name="connsiteY13" fmla="*/ 3520036 h 7379937"/>
                    <a:gd name="connsiteX14" fmla="*/ 2168665 w 2335050"/>
                    <a:gd name="connsiteY14" fmla="*/ 3989374 h 7379937"/>
                    <a:gd name="connsiteX15" fmla="*/ 2112021 w 2335050"/>
                    <a:gd name="connsiteY15" fmla="*/ 4458712 h 7379937"/>
                    <a:gd name="connsiteX16" fmla="*/ 2087745 w 2335050"/>
                    <a:gd name="connsiteY16" fmla="*/ 4790485 h 7379937"/>
                    <a:gd name="connsiteX17" fmla="*/ 1998732 w 2335050"/>
                    <a:gd name="connsiteY17" fmla="*/ 5203179 h 7379937"/>
                    <a:gd name="connsiteX18" fmla="*/ 1925904 w 2335050"/>
                    <a:gd name="connsiteY18" fmla="*/ 5534952 h 7379937"/>
                    <a:gd name="connsiteX19" fmla="*/ 1942088 w 2335050"/>
                    <a:gd name="connsiteY19" fmla="*/ 5858634 h 7379937"/>
                    <a:gd name="connsiteX20" fmla="*/ 1933996 w 2335050"/>
                    <a:gd name="connsiteY20" fmla="*/ 6158039 h 7379937"/>
                    <a:gd name="connsiteX21" fmla="*/ 1764063 w 2335050"/>
                    <a:gd name="connsiteY21" fmla="*/ 6562641 h 7379937"/>
                    <a:gd name="connsiteX22" fmla="*/ 1586038 w 2335050"/>
                    <a:gd name="connsiteY22" fmla="*/ 6878230 h 7379937"/>
                    <a:gd name="connsiteX23" fmla="*/ 1521302 w 2335050"/>
                    <a:gd name="connsiteY23" fmla="*/ 7112899 h 7379937"/>
                    <a:gd name="connsiteX24" fmla="*/ 1561762 w 2335050"/>
                    <a:gd name="connsiteY24" fmla="*/ 7379937 h 7379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2335050" h="7379937">
                      <a:moveTo>
                        <a:pt x="0" y="0"/>
                      </a:moveTo>
                      <a:cubicBezTo>
                        <a:pt x="83617" y="118009"/>
                        <a:pt x="167235" y="236018"/>
                        <a:pt x="242761" y="339866"/>
                      </a:cubicBezTo>
                      <a:cubicBezTo>
                        <a:pt x="318287" y="443714"/>
                        <a:pt x="393813" y="530029"/>
                        <a:pt x="453154" y="623087"/>
                      </a:cubicBezTo>
                      <a:cubicBezTo>
                        <a:pt x="512495" y="716145"/>
                        <a:pt x="558350" y="807855"/>
                        <a:pt x="598810" y="898216"/>
                      </a:cubicBezTo>
                      <a:cubicBezTo>
                        <a:pt x="639270" y="988577"/>
                        <a:pt x="660850" y="1081635"/>
                        <a:pt x="695915" y="1165253"/>
                      </a:cubicBezTo>
                      <a:cubicBezTo>
                        <a:pt x="730980" y="1248871"/>
                        <a:pt x="760651" y="1286634"/>
                        <a:pt x="809203" y="1399922"/>
                      </a:cubicBezTo>
                      <a:cubicBezTo>
                        <a:pt x="857755" y="1513210"/>
                        <a:pt x="910354" y="1739788"/>
                        <a:pt x="987228" y="1844984"/>
                      </a:cubicBezTo>
                      <a:cubicBezTo>
                        <a:pt x="1064102" y="1950180"/>
                        <a:pt x="1186831" y="1974457"/>
                        <a:pt x="1270449" y="2031101"/>
                      </a:cubicBezTo>
                      <a:cubicBezTo>
                        <a:pt x="1354067" y="2087745"/>
                        <a:pt x="1395876" y="2130903"/>
                        <a:pt x="1488934" y="2184850"/>
                      </a:cubicBezTo>
                      <a:cubicBezTo>
                        <a:pt x="1581992" y="2238797"/>
                        <a:pt x="1716860" y="2287349"/>
                        <a:pt x="1828800" y="2354783"/>
                      </a:cubicBezTo>
                      <a:cubicBezTo>
                        <a:pt x="1940740" y="2422217"/>
                        <a:pt x="2078304" y="2507183"/>
                        <a:pt x="2160573" y="2589452"/>
                      </a:cubicBezTo>
                      <a:cubicBezTo>
                        <a:pt x="2242842" y="2671721"/>
                        <a:pt x="2296789" y="2747247"/>
                        <a:pt x="2322414" y="2848397"/>
                      </a:cubicBezTo>
                      <a:cubicBezTo>
                        <a:pt x="2348039" y="2949547"/>
                        <a:pt x="2329157" y="3084414"/>
                        <a:pt x="2314322" y="3196354"/>
                      </a:cubicBezTo>
                      <a:cubicBezTo>
                        <a:pt x="2299487" y="3308294"/>
                        <a:pt x="2257677" y="3387866"/>
                        <a:pt x="2233401" y="3520036"/>
                      </a:cubicBezTo>
                      <a:cubicBezTo>
                        <a:pt x="2209125" y="3652206"/>
                        <a:pt x="2188895" y="3832928"/>
                        <a:pt x="2168665" y="3989374"/>
                      </a:cubicBezTo>
                      <a:cubicBezTo>
                        <a:pt x="2148435" y="4145820"/>
                        <a:pt x="2125508" y="4325194"/>
                        <a:pt x="2112021" y="4458712"/>
                      </a:cubicBezTo>
                      <a:cubicBezTo>
                        <a:pt x="2098534" y="4592231"/>
                        <a:pt x="2106627" y="4666407"/>
                        <a:pt x="2087745" y="4790485"/>
                      </a:cubicBezTo>
                      <a:cubicBezTo>
                        <a:pt x="2068864" y="4914563"/>
                        <a:pt x="2025705" y="5079101"/>
                        <a:pt x="1998732" y="5203179"/>
                      </a:cubicBezTo>
                      <a:cubicBezTo>
                        <a:pt x="1971759" y="5327257"/>
                        <a:pt x="1935345" y="5425710"/>
                        <a:pt x="1925904" y="5534952"/>
                      </a:cubicBezTo>
                      <a:cubicBezTo>
                        <a:pt x="1916463" y="5644194"/>
                        <a:pt x="1940739" y="5754786"/>
                        <a:pt x="1942088" y="5858634"/>
                      </a:cubicBezTo>
                      <a:cubicBezTo>
                        <a:pt x="1943437" y="5962482"/>
                        <a:pt x="1963667" y="6040705"/>
                        <a:pt x="1933996" y="6158039"/>
                      </a:cubicBezTo>
                      <a:cubicBezTo>
                        <a:pt x="1904325" y="6275373"/>
                        <a:pt x="1822056" y="6442609"/>
                        <a:pt x="1764063" y="6562641"/>
                      </a:cubicBezTo>
                      <a:cubicBezTo>
                        <a:pt x="1706070" y="6682673"/>
                        <a:pt x="1626498" y="6786520"/>
                        <a:pt x="1586038" y="6878230"/>
                      </a:cubicBezTo>
                      <a:cubicBezTo>
                        <a:pt x="1545578" y="6969940"/>
                        <a:pt x="1525348" y="7029281"/>
                        <a:pt x="1521302" y="7112899"/>
                      </a:cubicBezTo>
                      <a:cubicBezTo>
                        <a:pt x="1517256" y="7196517"/>
                        <a:pt x="1539509" y="7288227"/>
                        <a:pt x="1561762" y="7379937"/>
                      </a:cubicBezTo>
                    </a:path>
                  </a:pathLst>
                </a:custGeom>
                <a:noFill/>
                <a:ln w="101600" cap="flat" cmpd="sng">
                  <a:solidFill>
                    <a:srgbClr val="FF0000"/>
                  </a:solidFill>
                  <a:prstDash val="dash"/>
                  <a:round/>
                  <a:headEnd type="none"/>
                  <a:tailEnd type="triangle" w="med" len="med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Rectángulo 60">
                  <a:extLst>
                    <a:ext uri="{FF2B5EF4-FFF2-40B4-BE49-F238E27FC236}">
                      <a16:creationId xmlns:a16="http://schemas.microsoft.com/office/drawing/2014/main" id="{7E34EB79-FA18-A9B6-966C-2ECDDBE36F03}"/>
                    </a:ext>
                  </a:extLst>
                </p:cNvPr>
                <p:cNvSpPr/>
                <p:nvPr/>
              </p:nvSpPr>
              <p:spPr>
                <a:xfrm rot="16644069">
                  <a:off x="10354606" y="6454209"/>
                  <a:ext cx="2733968" cy="722743"/>
                </a:xfrm>
                <a:prstGeom prst="rect">
                  <a:avLst/>
                </a:prstGeom>
                <a:gradFill flip="none" rotWithShape="1">
                  <a:gsLst>
                    <a:gs pos="5000">
                      <a:srgbClr val="FF0000">
                        <a:tint val="66000"/>
                        <a:satMod val="160000"/>
                        <a:lumMod val="55000"/>
                        <a:lumOff val="45000"/>
                      </a:srgbClr>
                    </a:gs>
                    <a:gs pos="50000">
                      <a:srgbClr val="FF0000">
                        <a:tint val="44500"/>
                        <a:satMod val="160000"/>
                      </a:srgbClr>
                    </a:gs>
                    <a:gs pos="100000">
                      <a:srgbClr val="FF0000">
                        <a:tint val="23500"/>
                        <a:satMod val="160000"/>
                      </a:srgbClr>
                    </a:gs>
                  </a:gsLst>
                  <a:path path="circle">
                    <a:fillToRect l="50000" t="50000" r="50000" b="50000"/>
                  </a:path>
                  <a:tileRect/>
                </a:gradFill>
                <a:ln>
                  <a:solidFill>
                    <a:schemeClr val="accent1">
                      <a:shade val="1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L" sz="4800" dirty="0">
                      <a:solidFill>
                        <a:schemeClr val="tx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PCUC</a:t>
                  </a:r>
                  <a:endParaRPr lang="es-CL" sz="66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  <p:sp>
              <p:nvSpPr>
                <p:cNvPr id="20" name="Freeform 19">
                  <a:extLst>
                    <a:ext uri="{FF2B5EF4-FFF2-40B4-BE49-F238E27FC236}">
                      <a16:creationId xmlns:a16="http://schemas.microsoft.com/office/drawing/2014/main" id="{0EA03194-5EB0-0B6F-97E3-539332BBA73D}"/>
                    </a:ext>
                  </a:extLst>
                </p:cNvPr>
                <p:cNvSpPr/>
                <p:nvPr/>
              </p:nvSpPr>
              <p:spPr>
                <a:xfrm>
                  <a:off x="9054790" y="2977376"/>
                  <a:ext cx="2089084" cy="7103326"/>
                </a:xfrm>
                <a:custGeom>
                  <a:avLst/>
                  <a:gdLst>
                    <a:gd name="connsiteX0" fmla="*/ 0 w 2089084"/>
                    <a:gd name="connsiteY0" fmla="*/ 7103326 h 7103326"/>
                    <a:gd name="connsiteX1" fmla="*/ 825190 w 2089084"/>
                    <a:gd name="connsiteY1" fmla="*/ 6690731 h 7103326"/>
                    <a:gd name="connsiteX2" fmla="*/ 1293542 w 2089084"/>
                    <a:gd name="connsiteY2" fmla="*/ 6333892 h 7103326"/>
                    <a:gd name="connsiteX3" fmla="*/ 1683834 w 2089084"/>
                    <a:gd name="connsiteY3" fmla="*/ 5609063 h 7103326"/>
                    <a:gd name="connsiteX4" fmla="*/ 1839951 w 2089084"/>
                    <a:gd name="connsiteY4" fmla="*/ 4850780 h 7103326"/>
                    <a:gd name="connsiteX5" fmla="*/ 1862254 w 2089084"/>
                    <a:gd name="connsiteY5" fmla="*/ 4047892 h 7103326"/>
                    <a:gd name="connsiteX6" fmla="*/ 1951464 w 2089084"/>
                    <a:gd name="connsiteY6" fmla="*/ 3501483 h 7103326"/>
                    <a:gd name="connsiteX7" fmla="*/ 2085278 w 2089084"/>
                    <a:gd name="connsiteY7" fmla="*/ 2709746 h 7103326"/>
                    <a:gd name="connsiteX8" fmla="*/ 2040673 w 2089084"/>
                    <a:gd name="connsiteY8" fmla="*/ 2141034 h 7103326"/>
                    <a:gd name="connsiteX9" fmla="*/ 1918010 w 2089084"/>
                    <a:gd name="connsiteY9" fmla="*/ 1940312 h 7103326"/>
                    <a:gd name="connsiteX10" fmla="*/ 1761893 w 2089084"/>
                    <a:gd name="connsiteY10" fmla="*/ 1784195 h 7103326"/>
                    <a:gd name="connsiteX11" fmla="*/ 1293542 w 2089084"/>
                    <a:gd name="connsiteY11" fmla="*/ 1594624 h 7103326"/>
                    <a:gd name="connsiteX12" fmla="*/ 747132 w 2089084"/>
                    <a:gd name="connsiteY12" fmla="*/ 1159726 h 7103326"/>
                    <a:gd name="connsiteX13" fmla="*/ 501805 w 2089084"/>
                    <a:gd name="connsiteY13" fmla="*/ 646770 h 7103326"/>
                    <a:gd name="connsiteX14" fmla="*/ 189571 w 2089084"/>
                    <a:gd name="connsiteY14" fmla="*/ 0 h 7103326"/>
                    <a:gd name="connsiteX15" fmla="*/ 189571 w 2089084"/>
                    <a:gd name="connsiteY15" fmla="*/ 0 h 71033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89084" h="7103326">
                      <a:moveTo>
                        <a:pt x="0" y="7103326"/>
                      </a:moveTo>
                      <a:cubicBezTo>
                        <a:pt x="304800" y="6961148"/>
                        <a:pt x="609600" y="6818970"/>
                        <a:pt x="825190" y="6690731"/>
                      </a:cubicBezTo>
                      <a:cubicBezTo>
                        <a:pt x="1040780" y="6562492"/>
                        <a:pt x="1150435" y="6514170"/>
                        <a:pt x="1293542" y="6333892"/>
                      </a:cubicBezTo>
                      <a:cubicBezTo>
                        <a:pt x="1436649" y="6153614"/>
                        <a:pt x="1592766" y="5856248"/>
                        <a:pt x="1683834" y="5609063"/>
                      </a:cubicBezTo>
                      <a:cubicBezTo>
                        <a:pt x="1774902" y="5361878"/>
                        <a:pt x="1810214" y="5110975"/>
                        <a:pt x="1839951" y="4850780"/>
                      </a:cubicBezTo>
                      <a:cubicBezTo>
                        <a:pt x="1869688" y="4590585"/>
                        <a:pt x="1843668" y="4272775"/>
                        <a:pt x="1862254" y="4047892"/>
                      </a:cubicBezTo>
                      <a:cubicBezTo>
                        <a:pt x="1880840" y="3823009"/>
                        <a:pt x="1914293" y="3724507"/>
                        <a:pt x="1951464" y="3501483"/>
                      </a:cubicBezTo>
                      <a:cubicBezTo>
                        <a:pt x="1988635" y="3278459"/>
                        <a:pt x="2070410" y="2936487"/>
                        <a:pt x="2085278" y="2709746"/>
                      </a:cubicBezTo>
                      <a:cubicBezTo>
                        <a:pt x="2100146" y="2483005"/>
                        <a:pt x="2068551" y="2269273"/>
                        <a:pt x="2040673" y="2141034"/>
                      </a:cubicBezTo>
                      <a:cubicBezTo>
                        <a:pt x="2012795" y="2012795"/>
                        <a:pt x="1964473" y="1999785"/>
                        <a:pt x="1918010" y="1940312"/>
                      </a:cubicBezTo>
                      <a:cubicBezTo>
                        <a:pt x="1871547" y="1880839"/>
                        <a:pt x="1865971" y="1841810"/>
                        <a:pt x="1761893" y="1784195"/>
                      </a:cubicBezTo>
                      <a:cubicBezTo>
                        <a:pt x="1657815" y="1726580"/>
                        <a:pt x="1462669" y="1698702"/>
                        <a:pt x="1293542" y="1594624"/>
                      </a:cubicBezTo>
                      <a:cubicBezTo>
                        <a:pt x="1124415" y="1490546"/>
                        <a:pt x="879088" y="1317702"/>
                        <a:pt x="747132" y="1159726"/>
                      </a:cubicBezTo>
                      <a:cubicBezTo>
                        <a:pt x="615176" y="1001750"/>
                        <a:pt x="501805" y="646770"/>
                        <a:pt x="501805" y="646770"/>
                      </a:cubicBezTo>
                      <a:lnTo>
                        <a:pt x="189571" y="0"/>
                      </a:lnTo>
                      <a:lnTo>
                        <a:pt x="189571" y="0"/>
                      </a:lnTo>
                    </a:path>
                  </a:pathLst>
                </a:custGeom>
                <a:noFill/>
                <a:ln w="88900">
                  <a:prstDash val="lgDashDotDot"/>
                  <a:tailEnd type="triangle"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21" name="Rectángulo 59">
                  <a:extLst>
                    <a:ext uri="{FF2B5EF4-FFF2-40B4-BE49-F238E27FC236}">
                      <a16:creationId xmlns:a16="http://schemas.microsoft.com/office/drawing/2014/main" id="{B851AC13-F6D8-70AB-1D34-C9820F0A534D}"/>
                    </a:ext>
                  </a:extLst>
                </p:cNvPr>
                <p:cNvSpPr/>
                <p:nvPr/>
              </p:nvSpPr>
              <p:spPr>
                <a:xfrm rot="19284671">
                  <a:off x="8885396" y="8605693"/>
                  <a:ext cx="2154403" cy="901560"/>
                </a:xfrm>
                <a:prstGeom prst="rect">
                  <a:avLst/>
                </a:prstGeom>
                <a:solidFill>
                  <a:schemeClr val="bg2"/>
                </a:solidFill>
                <a:ln>
                  <a:solidFill>
                    <a:schemeClr val="accent1">
                      <a:shade val="15000"/>
                    </a:schemeClr>
                  </a:solidFill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s-CL" sz="5400" dirty="0">
                      <a:solidFill>
                        <a:schemeClr val="tx1"/>
                      </a:solidFill>
                      <a:latin typeface="Cambria" panose="02040503050406030204" pitchFamily="18" charset="0"/>
                      <a:ea typeface="Cambria" panose="02040503050406030204" pitchFamily="18" charset="0"/>
                    </a:rPr>
                    <a:t>CPC</a:t>
                  </a:r>
                  <a:endParaRPr lang="es-CL" sz="4400" dirty="0">
                    <a:solidFill>
                      <a:schemeClr val="tx1"/>
                    </a:solidFill>
                    <a:latin typeface="Cambria" panose="02040503050406030204" pitchFamily="18" charset="0"/>
                    <a:ea typeface="Cambria" panose="02040503050406030204" pitchFamily="18" charset="0"/>
                  </a:endParaRPr>
                </a:p>
              </p:txBody>
            </p:sp>
          </p:grpSp>
        </p:grpSp>
        <p:sp>
          <p:nvSpPr>
            <p:cNvPr id="22" name="CuadroTexto 116">
              <a:extLst>
                <a:ext uri="{FF2B5EF4-FFF2-40B4-BE49-F238E27FC236}">
                  <a16:creationId xmlns:a16="http://schemas.microsoft.com/office/drawing/2014/main" id="{ED1C577E-3DEB-DADD-CE2B-F15BE73C5C8D}"/>
                </a:ext>
              </a:extLst>
            </p:cNvPr>
            <p:cNvSpPr txBox="1"/>
            <p:nvPr/>
          </p:nvSpPr>
          <p:spPr>
            <a:xfrm>
              <a:off x="5048626" y="43483"/>
              <a:ext cx="1485006" cy="120032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sz="7200" dirty="0">
                  <a:latin typeface="Cambria" panose="02040503050406030204" pitchFamily="18" charset="0"/>
                  <a:ea typeface="Cambria" panose="02040503050406030204" pitchFamily="18" charset="0"/>
                </a:rPr>
                <a:t>(a)</a:t>
              </a:r>
            </a:p>
          </p:txBody>
        </p:sp>
        <p:sp>
          <p:nvSpPr>
            <p:cNvPr id="125" name="CuadroTexto 31">
              <a:extLst>
                <a:ext uri="{FF2B5EF4-FFF2-40B4-BE49-F238E27FC236}">
                  <a16:creationId xmlns:a16="http://schemas.microsoft.com/office/drawing/2014/main" id="{1DAB5606-D74E-351C-2B49-C123698E52DA}"/>
                </a:ext>
              </a:extLst>
            </p:cNvPr>
            <p:cNvSpPr txBox="1"/>
            <p:nvPr/>
          </p:nvSpPr>
          <p:spPr>
            <a:xfrm>
              <a:off x="4556384" y="13394617"/>
              <a:ext cx="1509997" cy="120032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GB" sz="7200" dirty="0">
                  <a:latin typeface="Cambria" panose="02040503050406030204" pitchFamily="18" charset="0"/>
                  <a:ea typeface="Cambria" panose="02040503050406030204" pitchFamily="18" charset="0"/>
                </a:rPr>
                <a:t>(c)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7D833119-371B-0EEE-7BFC-62E87F17D1F5}"/>
                </a:ext>
              </a:extLst>
            </p:cNvPr>
            <p:cNvSpPr/>
            <p:nvPr/>
          </p:nvSpPr>
          <p:spPr>
            <a:xfrm>
              <a:off x="40352177" y="14187464"/>
              <a:ext cx="1710222" cy="1149762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783838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469</TotalTime>
  <Words>15</Words>
  <Application>Microsoft Macintosh PowerPoint</Application>
  <PresentationFormat>Custom</PresentationFormat>
  <Paragraphs>7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Mauro Alonso Pinto Juica</dc:creator>
  <cp:lastModifiedBy>Mauro Pinto</cp:lastModifiedBy>
  <cp:revision>37</cp:revision>
  <dcterms:created xsi:type="dcterms:W3CDTF">2023-05-31T21:36:46Z</dcterms:created>
  <dcterms:modified xsi:type="dcterms:W3CDTF">2025-06-24T15:51:58Z</dcterms:modified>
</cp:coreProperties>
</file>

<file path=docProps/thumbnail.jpeg>
</file>